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8" r:id="rId2"/>
    <p:sldId id="257" r:id="rId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61BB-BF5F-430F-A283-995E55CEC5E7}" type="datetimeFigureOut">
              <a:rPr lang="ko-KR" altLang="en-US" smtClean="0"/>
              <a:t>2013-05-14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9D0AB-0B29-42FB-8174-129805705B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097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297-4C8B-40B0-AC2E-F196E937E46D}" type="datetimeFigureOut">
              <a:rPr lang="ko-KR" altLang="en-US" smtClean="0"/>
              <a:t>2013-05-14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BD3C-5DDA-4F86-9353-7B5F6F2E68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13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297-4C8B-40B0-AC2E-F196E937E46D}" type="datetimeFigureOut">
              <a:rPr lang="ko-KR" altLang="en-US" smtClean="0"/>
              <a:t>2013-05-14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BD3C-5DDA-4F86-9353-7B5F6F2E68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48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297-4C8B-40B0-AC2E-F196E937E46D}" type="datetimeFigureOut">
              <a:rPr lang="ko-KR" altLang="en-US" smtClean="0"/>
              <a:t>2013-05-14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BD3C-5DDA-4F86-9353-7B5F6F2E68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1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D4D9-38A7-471F-B0FD-7D97F0F2B15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CCC08-95F8-44B9-B300-9CBCE817D1E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312" y="115888"/>
            <a:ext cx="7653357" cy="5699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400" dirty="0">
              <a:solidFill>
                <a:prstClr val="white"/>
              </a:solidFill>
              <a:latin typeface="Cre고딕 M" pitchFamily="18" charset="-127"/>
              <a:ea typeface="Cre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73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297-4C8B-40B0-AC2E-F196E937E46D}" type="datetimeFigureOut">
              <a:rPr lang="ko-KR" altLang="en-US" smtClean="0"/>
              <a:t>2013-05-14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BD3C-5DDA-4F86-9353-7B5F6F2E68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3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297-4C8B-40B0-AC2E-F196E937E46D}" type="datetimeFigureOut">
              <a:rPr lang="ko-KR" altLang="en-US" smtClean="0"/>
              <a:t>2013-05-14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BD3C-5DDA-4F86-9353-7B5F6F2E68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11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297-4C8B-40B0-AC2E-F196E937E46D}" type="datetimeFigureOut">
              <a:rPr lang="ko-KR" altLang="en-US" smtClean="0"/>
              <a:t>2013-05-14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BD3C-5DDA-4F86-9353-7B5F6F2E68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61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297-4C8B-40B0-AC2E-F196E937E46D}" type="datetimeFigureOut">
              <a:rPr lang="ko-KR" altLang="en-US" smtClean="0"/>
              <a:t>2013-05-14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BD3C-5DDA-4F86-9353-7B5F6F2E68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01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297-4C8B-40B0-AC2E-F196E937E46D}" type="datetimeFigureOut">
              <a:rPr lang="ko-KR" altLang="en-US" smtClean="0"/>
              <a:t>2013-05-14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BD3C-5DDA-4F86-9353-7B5F6F2E68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91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297-4C8B-40B0-AC2E-F196E937E46D}" type="datetimeFigureOut">
              <a:rPr lang="ko-KR" altLang="en-US" smtClean="0"/>
              <a:t>2013-05-14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BD3C-5DDA-4F86-9353-7B5F6F2E68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4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297-4C8B-40B0-AC2E-F196E937E46D}" type="datetimeFigureOut">
              <a:rPr lang="ko-KR" altLang="en-US" smtClean="0"/>
              <a:t>2013-05-14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BD3C-5DDA-4F86-9353-7B5F6F2E68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74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3297-4C8B-40B0-AC2E-F196E937E46D}" type="datetimeFigureOut">
              <a:rPr lang="ko-KR" altLang="en-US" smtClean="0"/>
              <a:t>2013-05-14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BD3C-5DDA-4F86-9353-7B5F6F2E68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22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3297-4C8B-40B0-AC2E-F196E937E46D}" type="datetimeFigureOut">
              <a:rPr lang="ko-KR" altLang="en-US" smtClean="0"/>
              <a:t>2013-05-14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BD3C-5DDA-4F86-9353-7B5F6F2E68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74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.bmp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1268413"/>
            <a:ext cx="9144000" cy="5589587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59" y="1288957"/>
            <a:ext cx="9001065" cy="5558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 defTabSz="914400"/>
            <a:r>
              <a:rPr lang="ko-KR" altLang="en-US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주말인지라</a:t>
            </a:r>
            <a:r>
              <a:rPr lang="en-US" altLang="ko-KR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… </a:t>
            </a:r>
            <a:r>
              <a:rPr lang="ko-KR" altLang="en-US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주차장 및 셔틀 이용에 많은 불편이 예상됩니다</a:t>
            </a:r>
            <a:r>
              <a:rPr lang="en-US" altLang="ko-KR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. </a:t>
            </a:r>
            <a:endParaRPr lang="en-US" altLang="ko-KR" b="1" spc="-120" dirty="0" smtClean="0">
              <a:gradFill>
                <a:gsLst>
                  <a:gs pos="0">
                    <a:prstClr val="white"/>
                  </a:gs>
                  <a:gs pos="88000">
                    <a:prstClr val="white"/>
                  </a:gs>
                  <a:gs pos="100000">
                    <a:prstClr val="white"/>
                  </a:gs>
                </a:gsLst>
                <a:path path="rect">
                  <a:fillToRect l="50000" t="50000" r="50000" b="50000"/>
                </a:path>
              </a:gradFill>
              <a:latin typeface="Cre고딕 M" pitchFamily="18" charset="-127"/>
              <a:ea typeface="Cre고딕 M" pitchFamily="18" charset="-127"/>
            </a:endParaRPr>
          </a:p>
          <a:p>
            <a:pPr algn="ctr" defTabSz="914400"/>
            <a:r>
              <a:rPr lang="ko-KR" altLang="en-US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편리한 주차 및 입장을 위해 가능한 </a:t>
            </a:r>
            <a:r>
              <a:rPr lang="ko-KR" altLang="en-US" b="1" spc="-120" dirty="0" smtClean="0">
                <a:solidFill>
                  <a:schemeClr val="accent6"/>
                </a:solidFill>
                <a:latin typeface="Cre고딕 M" pitchFamily="18" charset="-127"/>
                <a:ea typeface="Cre고딕 M" pitchFamily="18" charset="-127"/>
              </a:rPr>
              <a:t>빠른 시간</a:t>
            </a:r>
            <a:r>
              <a:rPr lang="ko-KR" altLang="en-US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에 박람회장에 도착해주시기 바랍니다</a:t>
            </a:r>
            <a:r>
              <a:rPr lang="en-US" altLang="ko-KR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. </a:t>
            </a:r>
            <a:r>
              <a:rPr lang="ko-KR" altLang="en-US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 </a:t>
            </a:r>
            <a:endParaRPr lang="en-US" altLang="ko-KR" b="1" spc="-120" dirty="0" smtClean="0">
              <a:gradFill>
                <a:gsLst>
                  <a:gs pos="0">
                    <a:prstClr val="white"/>
                  </a:gs>
                  <a:gs pos="88000">
                    <a:prstClr val="white"/>
                  </a:gs>
                  <a:gs pos="100000">
                    <a:prstClr val="white"/>
                  </a:gs>
                </a:gsLst>
                <a:path path="rect">
                  <a:fillToRect l="50000" t="50000" r="50000" b="50000"/>
                </a:path>
              </a:gradFill>
              <a:latin typeface="Cre고딕 M" pitchFamily="18" charset="-127"/>
              <a:ea typeface="Cre고딕 M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6228184" y="3356992"/>
            <a:ext cx="304623" cy="33000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kumimoji="1" lang="en-US" altLang="ko-KR" sz="1200" dirty="0" smtClean="0">
                <a:gradFill>
                  <a:gsLst>
                    <a:gs pos="100000">
                      <a:schemeClr val="tx1"/>
                    </a:gs>
                    <a:gs pos="10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  <a:sym typeface="Wingdings 2"/>
              </a:rPr>
              <a:t> </a:t>
            </a:r>
            <a:endParaRPr kumimoji="1" lang="ko-KR" altLang="en-US" sz="1200" dirty="0" smtClean="0">
              <a:gradFill>
                <a:gsLst>
                  <a:gs pos="100000">
                    <a:schemeClr val="tx1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Cre고딕 M" pitchFamily="18" charset="-127"/>
              <a:ea typeface="Cre고딕 M" pitchFamily="18" charset="-127"/>
              <a:sym typeface="Wingdings 2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331640" y="5085184"/>
            <a:ext cx="304623" cy="33000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kumimoji="1" lang="en-US" altLang="ko-KR" sz="1200" dirty="0" smtClean="0">
                <a:gradFill>
                  <a:gsLst>
                    <a:gs pos="100000">
                      <a:schemeClr val="tx1"/>
                    </a:gs>
                    <a:gs pos="10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  <a:sym typeface="Wingdings 2"/>
              </a:rPr>
              <a:t> </a:t>
            </a:r>
            <a:endParaRPr kumimoji="1" lang="ko-KR" altLang="en-US" sz="1200" dirty="0" smtClean="0">
              <a:gradFill>
                <a:gsLst>
                  <a:gs pos="100000">
                    <a:schemeClr val="tx1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Cre고딕 M" pitchFamily="18" charset="-127"/>
              <a:ea typeface="Cre고딕 M" pitchFamily="18" charset="-127"/>
              <a:sym typeface="Wingdings 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907704" y="4797152"/>
            <a:ext cx="2027830" cy="360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 defTabSz="914400"/>
            <a:r>
              <a:rPr lang="ko-KR" altLang="en-US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주차장에서 하차</a:t>
            </a:r>
            <a:endParaRPr lang="en-US" altLang="ko-KR" b="1" spc="-120" dirty="0" smtClean="0">
              <a:gradFill>
                <a:gsLst>
                  <a:gs pos="0">
                    <a:prstClr val="white"/>
                  </a:gs>
                  <a:gs pos="88000">
                    <a:prstClr val="white"/>
                  </a:gs>
                  <a:gs pos="100000">
                    <a:prstClr val="white"/>
                  </a:gs>
                </a:gsLst>
                <a:path path="rect">
                  <a:fillToRect l="50000" t="50000" r="50000" b="50000"/>
                </a:path>
              </a:gradFill>
              <a:latin typeface="Cre고딕 M" pitchFamily="18" charset="-127"/>
              <a:ea typeface="Cre고딕 M" pitchFamily="18" charset="-127"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1495425" y="4086225"/>
            <a:ext cx="7505700" cy="2790825"/>
          </a:xfrm>
          <a:custGeom>
            <a:avLst/>
            <a:gdLst>
              <a:gd name="connsiteX0" fmla="*/ 7505700 w 7505700"/>
              <a:gd name="connsiteY0" fmla="*/ 2790825 h 2790825"/>
              <a:gd name="connsiteX1" fmla="*/ 7505700 w 7505700"/>
              <a:gd name="connsiteY1" fmla="*/ 2790825 h 2790825"/>
              <a:gd name="connsiteX2" fmla="*/ 666750 w 7505700"/>
              <a:gd name="connsiteY2" fmla="*/ 0 h 2790825"/>
              <a:gd name="connsiteX3" fmla="*/ 0 w 7505700"/>
              <a:gd name="connsiteY3" fmla="*/ 1095375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05700" h="2790825">
                <a:moveTo>
                  <a:pt x="7505700" y="2790825"/>
                </a:moveTo>
                <a:lnTo>
                  <a:pt x="7505700" y="2790825"/>
                </a:lnTo>
                <a:lnTo>
                  <a:pt x="666750" y="0"/>
                </a:lnTo>
                <a:lnTo>
                  <a:pt x="0" y="1095375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1524000" y="3362325"/>
            <a:ext cx="4791075" cy="1647825"/>
          </a:xfrm>
          <a:custGeom>
            <a:avLst/>
            <a:gdLst>
              <a:gd name="connsiteX0" fmla="*/ 0 w 4791075"/>
              <a:gd name="connsiteY0" fmla="*/ 1647825 h 1647825"/>
              <a:gd name="connsiteX1" fmla="*/ 0 w 4791075"/>
              <a:gd name="connsiteY1" fmla="*/ 1647825 h 1647825"/>
              <a:gd name="connsiteX2" fmla="*/ 57150 w 4791075"/>
              <a:gd name="connsiteY2" fmla="*/ 1581150 h 1647825"/>
              <a:gd name="connsiteX3" fmla="*/ 685800 w 4791075"/>
              <a:gd name="connsiteY3" fmla="*/ 695325 h 1647825"/>
              <a:gd name="connsiteX4" fmla="*/ 2276475 w 4791075"/>
              <a:gd name="connsiteY4" fmla="*/ 1314450 h 1647825"/>
              <a:gd name="connsiteX5" fmla="*/ 2828925 w 4791075"/>
              <a:gd name="connsiteY5" fmla="*/ 180975 h 1647825"/>
              <a:gd name="connsiteX6" fmla="*/ 4143375 w 4791075"/>
              <a:gd name="connsiteY6" fmla="*/ 638175 h 1647825"/>
              <a:gd name="connsiteX7" fmla="*/ 4505325 w 4791075"/>
              <a:gd name="connsiteY7" fmla="*/ 0 h 1647825"/>
              <a:gd name="connsiteX8" fmla="*/ 4791075 w 4791075"/>
              <a:gd name="connsiteY8" fmla="*/ 57150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1075" h="1647825">
                <a:moveTo>
                  <a:pt x="0" y="1647825"/>
                </a:moveTo>
                <a:lnTo>
                  <a:pt x="0" y="1647825"/>
                </a:lnTo>
                <a:lnTo>
                  <a:pt x="57150" y="1581150"/>
                </a:lnTo>
                <a:lnTo>
                  <a:pt x="685800" y="695325"/>
                </a:lnTo>
                <a:lnTo>
                  <a:pt x="2276475" y="1314450"/>
                </a:lnTo>
                <a:lnTo>
                  <a:pt x="2828925" y="180975"/>
                </a:lnTo>
                <a:lnTo>
                  <a:pt x="4143375" y="638175"/>
                </a:lnTo>
                <a:lnTo>
                  <a:pt x="4505325" y="0"/>
                </a:lnTo>
                <a:lnTo>
                  <a:pt x="4791075" y="57150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499992" y="2996952"/>
            <a:ext cx="304623" cy="33000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kumimoji="1" lang="en-US" altLang="ko-KR" sz="1200" dirty="0" smtClean="0">
                <a:gradFill>
                  <a:gsLst>
                    <a:gs pos="100000">
                      <a:schemeClr val="tx1"/>
                    </a:gs>
                    <a:gs pos="10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  <a:sym typeface="Wingdings 2"/>
              </a:rPr>
              <a:t> </a:t>
            </a:r>
            <a:endParaRPr kumimoji="1" lang="ko-KR" altLang="en-US" sz="1200" dirty="0" smtClean="0">
              <a:gradFill>
                <a:gsLst>
                  <a:gs pos="100000">
                    <a:schemeClr val="tx1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Cre고딕 M" pitchFamily="18" charset="-127"/>
              <a:ea typeface="Cre고딕 M" pitchFamily="18" charset="-127"/>
              <a:sym typeface="Wingdings 2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627784" y="2492896"/>
            <a:ext cx="2027830" cy="360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 defTabSz="914400"/>
            <a:r>
              <a:rPr lang="ko-KR" altLang="en-US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주차장에서 하차</a:t>
            </a:r>
            <a:endParaRPr lang="en-US" altLang="ko-KR" b="1" spc="-120" dirty="0" smtClean="0">
              <a:gradFill>
                <a:gsLst>
                  <a:gs pos="0">
                    <a:prstClr val="white"/>
                  </a:gs>
                  <a:gs pos="88000">
                    <a:prstClr val="white"/>
                  </a:gs>
                  <a:gs pos="100000">
                    <a:prstClr val="white"/>
                  </a:gs>
                </a:gsLst>
                <a:path path="rect">
                  <a:fillToRect l="50000" t="50000" r="50000" b="50000"/>
                </a:path>
              </a:gradFill>
              <a:latin typeface="Cre고딕 M" pitchFamily="18" charset="-127"/>
              <a:ea typeface="Cre고딕 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368" y="208736"/>
            <a:ext cx="593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무한도전 메이크업 콘테스트 </a:t>
            </a:r>
            <a:r>
              <a:rPr kumimoji="1" lang="en-US" altLang="ko-KR" sz="20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/ </a:t>
            </a:r>
            <a:r>
              <a:rPr kumimoji="1" lang="ko-KR" altLang="en-US" sz="20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차량진입 안내</a:t>
            </a:r>
            <a:endParaRPr kumimoji="1" lang="ko-KR" altLang="en-US" sz="2000" dirty="0">
              <a:gradFill>
                <a:gsLst>
                  <a:gs pos="100000">
                    <a:prstClr val="black"/>
                  </a:gs>
                  <a:gs pos="10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Cre고딕 M" pitchFamily="18" charset="-127"/>
              <a:ea typeface="Cre고딕 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059" y="680495"/>
            <a:ext cx="8674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sz="1600" spc="-100" dirty="0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소형 </a:t>
            </a:r>
            <a:r>
              <a:rPr lang="ko-KR" altLang="en-US" sz="1600" spc="-100" dirty="0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및 개인차량 </a:t>
            </a:r>
            <a:r>
              <a:rPr lang="ko-KR" altLang="en-US" sz="1600" spc="-100" dirty="0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동선 </a:t>
            </a:r>
            <a:r>
              <a:rPr lang="en-US" altLang="ko-KR" sz="1600" spc="-100" dirty="0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– A/B </a:t>
            </a:r>
            <a:r>
              <a:rPr lang="ko-KR" altLang="en-US" sz="1600" spc="-100" dirty="0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주차장 </a:t>
            </a:r>
            <a:r>
              <a:rPr lang="ko-KR" altLang="en-US" sz="1600" spc="-100" dirty="0" err="1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이용시</a:t>
            </a:r>
            <a:r>
              <a:rPr lang="ko-KR" altLang="en-US" sz="1600" spc="-100" dirty="0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 정문으로 입장하여 경연대회장 입장</a:t>
            </a:r>
            <a:endParaRPr lang="en-US" altLang="ko-KR" sz="1600" spc="-100" dirty="0" smtClean="0">
              <a:gradFill>
                <a:gsLst>
                  <a:gs pos="0">
                    <a:prstClr val="black"/>
                  </a:gs>
                  <a:gs pos="50000">
                    <a:prstClr val="black"/>
                  </a:gs>
                </a:gsLst>
                <a:lin ang="5400000" scaled="0"/>
              </a:gradFill>
              <a:latin typeface="Cre고딕 M" pitchFamily="18" charset="-127"/>
              <a:ea typeface="Cre고딕 M" pitchFamily="18" charset="-127"/>
            </a:endParaRPr>
          </a:p>
          <a:p>
            <a:r>
              <a:rPr lang="en-US" altLang="ko-KR" sz="1600" spc="-100" dirty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 </a:t>
            </a:r>
            <a:r>
              <a:rPr lang="en-US" altLang="ko-KR" sz="1600" spc="-100" dirty="0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                                        - C/D </a:t>
            </a:r>
            <a:r>
              <a:rPr lang="ko-KR" altLang="en-US" sz="1600" spc="-100" dirty="0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주차장 </a:t>
            </a:r>
            <a:r>
              <a:rPr lang="ko-KR" altLang="en-US" sz="1600" spc="-100" dirty="0" err="1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이용시</a:t>
            </a:r>
            <a:r>
              <a:rPr lang="ko-KR" altLang="en-US" sz="1600" spc="-100" dirty="0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 셔틀버스 이용하여 정문으로 경연대회장 입장</a:t>
            </a:r>
            <a:r>
              <a:rPr lang="en-US" altLang="ko-KR" sz="1600" spc="-100" dirty="0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 </a:t>
            </a:r>
            <a:r>
              <a:rPr lang="ko-KR" altLang="en-US" sz="1600" spc="-100" dirty="0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  </a:t>
            </a:r>
            <a:endParaRPr kumimoji="1" lang="en-US" altLang="ko-KR" sz="1600" dirty="0" smtClean="0">
              <a:gradFill>
                <a:gsLst>
                  <a:gs pos="100000">
                    <a:prstClr val="black"/>
                  </a:gs>
                  <a:gs pos="10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Cre고딕 M" pitchFamily="18" charset="-127"/>
              <a:ea typeface="Cre고딕 M" pitchFamily="18" charset="-127"/>
            </a:endParaRPr>
          </a:p>
        </p:txBody>
      </p:sp>
      <p:cxnSp>
        <p:nvCxnSpPr>
          <p:cNvPr id="46" name="직선 화살표 연결선 45"/>
          <p:cNvCxnSpPr>
            <a:stCxn id="6" idx="5"/>
            <a:endCxn id="12" idx="2"/>
          </p:cNvCxnSpPr>
          <p:nvPr/>
        </p:nvCxnSpPr>
        <p:spPr>
          <a:xfrm flipV="1">
            <a:off x="4352926" y="3161957"/>
            <a:ext cx="147066" cy="381343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6" idx="3"/>
          </p:cNvCxnSpPr>
          <p:nvPr/>
        </p:nvCxnSpPr>
        <p:spPr>
          <a:xfrm flipV="1">
            <a:off x="2209800" y="2852936"/>
            <a:ext cx="562000" cy="1204714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>
            <a:endCxn id="6" idx="5"/>
          </p:cNvCxnSpPr>
          <p:nvPr/>
        </p:nvCxnSpPr>
        <p:spPr>
          <a:xfrm>
            <a:off x="2699792" y="2852936"/>
            <a:ext cx="1653134" cy="690364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자유형 22"/>
          <p:cNvSpPr/>
          <p:nvPr/>
        </p:nvSpPr>
        <p:spPr>
          <a:xfrm>
            <a:off x="4527037" y="2996952"/>
            <a:ext cx="1214446" cy="727276"/>
          </a:xfrm>
          <a:custGeom>
            <a:avLst/>
            <a:gdLst>
              <a:gd name="connsiteX0" fmla="*/ 330679 w 1298275"/>
              <a:gd name="connsiteY0" fmla="*/ 20128 h 1006414"/>
              <a:gd name="connsiteX1" fmla="*/ 106392 w 1298275"/>
              <a:gd name="connsiteY1" fmla="*/ 615351 h 1006414"/>
              <a:gd name="connsiteX2" fmla="*/ 969033 w 1298275"/>
              <a:gd name="connsiteY2" fmla="*/ 986286 h 1006414"/>
              <a:gd name="connsiteX3" fmla="*/ 1193320 w 1298275"/>
              <a:gd name="connsiteY3" fmla="*/ 494581 h 1006414"/>
              <a:gd name="connsiteX4" fmla="*/ 330679 w 1298275"/>
              <a:gd name="connsiteY4" fmla="*/ 20128 h 100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275" h="1006414">
                <a:moveTo>
                  <a:pt x="330679" y="20128"/>
                </a:moveTo>
                <a:cubicBezTo>
                  <a:pt x="149524" y="40256"/>
                  <a:pt x="0" y="454325"/>
                  <a:pt x="106392" y="615351"/>
                </a:cubicBezTo>
                <a:cubicBezTo>
                  <a:pt x="212784" y="776377"/>
                  <a:pt x="787878" y="1006414"/>
                  <a:pt x="969033" y="986286"/>
                </a:cubicBezTo>
                <a:cubicBezTo>
                  <a:pt x="1150188" y="966158"/>
                  <a:pt x="1298275" y="655607"/>
                  <a:pt x="1193320" y="494581"/>
                </a:cubicBezTo>
                <a:cubicBezTo>
                  <a:pt x="1088365" y="333555"/>
                  <a:pt x="511834" y="0"/>
                  <a:pt x="330679" y="20128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B </a:t>
            </a:r>
            <a:r>
              <a:rPr lang="ko-KR" altLang="en-US" sz="12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주차장</a:t>
            </a:r>
          </a:p>
        </p:txBody>
      </p:sp>
      <p:sp>
        <p:nvSpPr>
          <p:cNvPr id="24" name="자유형 23"/>
          <p:cNvSpPr/>
          <p:nvPr/>
        </p:nvSpPr>
        <p:spPr>
          <a:xfrm rot="21293830">
            <a:off x="4889373" y="2329591"/>
            <a:ext cx="1217248" cy="714000"/>
          </a:xfrm>
          <a:custGeom>
            <a:avLst/>
            <a:gdLst>
              <a:gd name="connsiteX0" fmla="*/ 234351 w 1364411"/>
              <a:gd name="connsiteY0" fmla="*/ 12939 h 923025"/>
              <a:gd name="connsiteX1" fmla="*/ 130834 w 1364411"/>
              <a:gd name="connsiteY1" fmla="*/ 452886 h 923025"/>
              <a:gd name="connsiteX2" fmla="*/ 1019355 w 1364411"/>
              <a:gd name="connsiteY2" fmla="*/ 910086 h 923025"/>
              <a:gd name="connsiteX3" fmla="*/ 1235015 w 1364411"/>
              <a:gd name="connsiteY3" fmla="*/ 375249 h 923025"/>
              <a:gd name="connsiteX4" fmla="*/ 234351 w 1364411"/>
              <a:gd name="connsiteY4" fmla="*/ 12939 h 92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411" h="923025">
                <a:moveTo>
                  <a:pt x="234351" y="12939"/>
                </a:moveTo>
                <a:cubicBezTo>
                  <a:pt x="50321" y="25878"/>
                  <a:pt x="0" y="303362"/>
                  <a:pt x="130834" y="452886"/>
                </a:cubicBezTo>
                <a:cubicBezTo>
                  <a:pt x="261668" y="602410"/>
                  <a:pt x="835325" y="923025"/>
                  <a:pt x="1019355" y="910086"/>
                </a:cubicBezTo>
                <a:cubicBezTo>
                  <a:pt x="1203385" y="897147"/>
                  <a:pt x="1364411" y="526211"/>
                  <a:pt x="1235015" y="375249"/>
                </a:cubicBezTo>
                <a:cubicBezTo>
                  <a:pt x="1105619" y="224287"/>
                  <a:pt x="418381" y="0"/>
                  <a:pt x="234351" y="12939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A </a:t>
            </a:r>
            <a:r>
              <a:rPr lang="ko-KR" altLang="en-US" sz="14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주차장</a:t>
            </a:r>
          </a:p>
        </p:txBody>
      </p:sp>
      <p:sp>
        <p:nvSpPr>
          <p:cNvPr id="25" name="자유형 24"/>
          <p:cNvSpPr/>
          <p:nvPr/>
        </p:nvSpPr>
        <p:spPr>
          <a:xfrm>
            <a:off x="1259632" y="5085184"/>
            <a:ext cx="1214446" cy="864604"/>
          </a:xfrm>
          <a:custGeom>
            <a:avLst/>
            <a:gdLst>
              <a:gd name="connsiteX0" fmla="*/ 4313 w 1397478"/>
              <a:gd name="connsiteY0" fmla="*/ 554966 h 1213448"/>
              <a:gd name="connsiteX1" fmla="*/ 599535 w 1397478"/>
              <a:gd name="connsiteY1" fmla="*/ 1210573 h 1213448"/>
              <a:gd name="connsiteX2" fmla="*/ 1393165 w 1397478"/>
              <a:gd name="connsiteY2" fmla="*/ 537713 h 1213448"/>
              <a:gd name="connsiteX3" fmla="*/ 625414 w 1397478"/>
              <a:gd name="connsiteY3" fmla="*/ 2875 h 1213448"/>
              <a:gd name="connsiteX4" fmla="*/ 4313 w 1397478"/>
              <a:gd name="connsiteY4" fmla="*/ 554966 h 121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478" h="1213448">
                <a:moveTo>
                  <a:pt x="4313" y="554966"/>
                </a:moveTo>
                <a:cubicBezTo>
                  <a:pt x="0" y="756249"/>
                  <a:pt x="368060" y="1213448"/>
                  <a:pt x="599535" y="1210573"/>
                </a:cubicBezTo>
                <a:cubicBezTo>
                  <a:pt x="831010" y="1207698"/>
                  <a:pt x="1388852" y="738996"/>
                  <a:pt x="1393165" y="537713"/>
                </a:cubicBezTo>
                <a:cubicBezTo>
                  <a:pt x="1397478" y="336430"/>
                  <a:pt x="858327" y="0"/>
                  <a:pt x="625414" y="2875"/>
                </a:cubicBezTo>
                <a:cubicBezTo>
                  <a:pt x="392501" y="5750"/>
                  <a:pt x="8626" y="353683"/>
                  <a:pt x="4313" y="554966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C </a:t>
            </a:r>
            <a:r>
              <a:rPr lang="ko-KR" altLang="en-US" sz="12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주차장</a:t>
            </a:r>
            <a:endParaRPr lang="en-US" altLang="ko-KR" sz="1200" b="1" dirty="0" smtClean="0">
              <a:solidFill>
                <a:srgbClr val="0000FF"/>
              </a:solidFill>
              <a:latin typeface="Cre고딕 M" pitchFamily="18" charset="-127"/>
              <a:ea typeface="Cre고딕 M" pitchFamily="18" charset="-127"/>
            </a:endParaRPr>
          </a:p>
        </p:txBody>
      </p:sp>
      <p:sp>
        <p:nvSpPr>
          <p:cNvPr id="26" name="자유형 25"/>
          <p:cNvSpPr/>
          <p:nvPr/>
        </p:nvSpPr>
        <p:spPr>
          <a:xfrm>
            <a:off x="467544" y="3803503"/>
            <a:ext cx="1437737" cy="1497705"/>
          </a:xfrm>
          <a:custGeom>
            <a:avLst/>
            <a:gdLst>
              <a:gd name="connsiteX0" fmla="*/ 386751 w 1437737"/>
              <a:gd name="connsiteY0" fmla="*/ 53196 h 1732472"/>
              <a:gd name="connsiteX1" fmla="*/ 964721 w 1437737"/>
              <a:gd name="connsiteY1" fmla="*/ 268857 h 1732472"/>
              <a:gd name="connsiteX2" fmla="*/ 861204 w 1437737"/>
              <a:gd name="connsiteY2" fmla="*/ 467264 h 1732472"/>
              <a:gd name="connsiteX3" fmla="*/ 1387416 w 1437737"/>
              <a:gd name="connsiteY3" fmla="*/ 726057 h 1732472"/>
              <a:gd name="connsiteX4" fmla="*/ 559280 w 1437737"/>
              <a:gd name="connsiteY4" fmla="*/ 1649083 h 1732472"/>
              <a:gd name="connsiteX5" fmla="*/ 76200 w 1437737"/>
              <a:gd name="connsiteY5" fmla="*/ 1226389 h 1732472"/>
              <a:gd name="connsiteX6" fmla="*/ 102080 w 1437737"/>
              <a:gd name="connsiteY6" fmla="*/ 588034 h 1732472"/>
              <a:gd name="connsiteX7" fmla="*/ 386751 w 1437737"/>
              <a:gd name="connsiteY7" fmla="*/ 53196 h 173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7737" h="1732472">
                <a:moveTo>
                  <a:pt x="386751" y="53196"/>
                </a:moveTo>
                <a:cubicBezTo>
                  <a:pt x="530525" y="0"/>
                  <a:pt x="885646" y="199846"/>
                  <a:pt x="964721" y="268857"/>
                </a:cubicBezTo>
                <a:cubicBezTo>
                  <a:pt x="1043796" y="337868"/>
                  <a:pt x="790755" y="391064"/>
                  <a:pt x="861204" y="467264"/>
                </a:cubicBezTo>
                <a:cubicBezTo>
                  <a:pt x="931653" y="543464"/>
                  <a:pt x="1437737" y="529087"/>
                  <a:pt x="1387416" y="726057"/>
                </a:cubicBezTo>
                <a:cubicBezTo>
                  <a:pt x="1337095" y="923027"/>
                  <a:pt x="777816" y="1565694"/>
                  <a:pt x="559280" y="1649083"/>
                </a:cubicBezTo>
                <a:cubicBezTo>
                  <a:pt x="340744" y="1732472"/>
                  <a:pt x="152400" y="1403231"/>
                  <a:pt x="76200" y="1226389"/>
                </a:cubicBezTo>
                <a:cubicBezTo>
                  <a:pt x="0" y="1049548"/>
                  <a:pt x="53197" y="783566"/>
                  <a:pt x="102080" y="588034"/>
                </a:cubicBezTo>
                <a:cubicBezTo>
                  <a:pt x="150963" y="392502"/>
                  <a:pt x="242977" y="106392"/>
                  <a:pt x="386751" y="53196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D </a:t>
            </a:r>
            <a:r>
              <a:rPr lang="ko-KR" altLang="en-US" sz="12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주차장</a:t>
            </a:r>
            <a:endParaRPr lang="en-US" altLang="ko-KR" sz="1200" b="1" dirty="0" smtClean="0">
              <a:solidFill>
                <a:srgbClr val="0000FF"/>
              </a:solidFill>
              <a:latin typeface="Cre고딕 M" pitchFamily="18" charset="-127"/>
              <a:ea typeface="Cre고딕 M" pitchFamily="18" charset="-127"/>
            </a:endParaRPr>
          </a:p>
          <a:p>
            <a:pPr algn="ctr"/>
            <a:endParaRPr lang="ko-KR" altLang="en-US" sz="1100" b="1" dirty="0">
              <a:solidFill>
                <a:schemeClr val="tx1"/>
              </a:solidFill>
              <a:latin typeface="Cre고딕 M" pitchFamily="18" charset="-127"/>
              <a:ea typeface="Cre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82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.bmp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1223789"/>
            <a:ext cx="9144000" cy="5589587"/>
          </a:xfrm>
          <a:prstGeom prst="rect">
            <a:avLst/>
          </a:prstGeom>
        </p:spPr>
      </p:pic>
      <p:sp>
        <p:nvSpPr>
          <p:cNvPr id="40" name="타원 39"/>
          <p:cNvSpPr/>
          <p:nvPr/>
        </p:nvSpPr>
        <p:spPr>
          <a:xfrm>
            <a:off x="6715649" y="4221088"/>
            <a:ext cx="304623" cy="33000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kumimoji="1" lang="en-US" altLang="ko-KR" sz="1200" dirty="0" smtClean="0">
                <a:gradFill>
                  <a:gsLst>
                    <a:gs pos="100000">
                      <a:schemeClr val="tx1"/>
                    </a:gs>
                    <a:gs pos="10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  <a:sym typeface="Wingdings 2"/>
              </a:rPr>
              <a:t> </a:t>
            </a:r>
            <a:endParaRPr kumimoji="1" lang="ko-KR" altLang="en-US" sz="1200" dirty="0" smtClean="0">
              <a:gradFill>
                <a:gsLst>
                  <a:gs pos="100000">
                    <a:schemeClr val="tx1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Cre고딕 M" pitchFamily="18" charset="-127"/>
              <a:ea typeface="Cre고딕 M" pitchFamily="18" charset="-127"/>
              <a:sym typeface="Wingdings 2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07504" y="1412283"/>
            <a:ext cx="4368492" cy="23912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defTabSz="914400"/>
            <a:r>
              <a:rPr lang="ko-KR" altLang="en-US" sz="1400" b="1" spc="-120" dirty="0" smtClean="0">
                <a:solidFill>
                  <a:srgbClr val="FFFF00"/>
                </a:solidFill>
                <a:latin typeface="Cre고딕 M" pitchFamily="18" charset="-127"/>
                <a:ea typeface="Cre고딕 M" pitchFamily="18" charset="-127"/>
              </a:rPr>
              <a:t> 무한도전 행사차량  </a:t>
            </a:r>
            <a:r>
              <a:rPr lang="en-US" altLang="ko-KR" sz="1400" b="1" spc="-120" dirty="0" smtClean="0">
                <a:solidFill>
                  <a:srgbClr val="FFFF00"/>
                </a:solidFill>
                <a:latin typeface="Cre고딕 M" pitchFamily="18" charset="-127"/>
                <a:ea typeface="Cre고딕 M" pitchFamily="18" charset="-127"/>
              </a:rPr>
              <a:t>: </a:t>
            </a:r>
            <a:r>
              <a:rPr lang="ko-KR" altLang="en-US" sz="1400" b="1" spc="-12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re고딕 M" pitchFamily="18" charset="-127"/>
                <a:ea typeface="Cre고딕 M" pitchFamily="18" charset="-127"/>
              </a:rPr>
              <a:t>남문게이트</a:t>
            </a:r>
            <a:r>
              <a:rPr lang="ko-KR" altLang="en-US" sz="1400" b="1" spc="-1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re고딕 M" pitchFamily="18" charset="-127"/>
                <a:ea typeface="Cre고딕 M" pitchFamily="18" charset="-127"/>
              </a:rPr>
              <a:t> 로 입장가능</a:t>
            </a:r>
            <a:endParaRPr lang="en-US" altLang="ko-KR" sz="1400" b="1" spc="-120" dirty="0" smtClean="0">
              <a:solidFill>
                <a:schemeClr val="tx1">
                  <a:lumMod val="95000"/>
                  <a:lumOff val="5000"/>
                </a:schemeClr>
              </a:solidFill>
              <a:latin typeface="Cre고딕 M" pitchFamily="18" charset="-127"/>
              <a:ea typeface="Cre고딕 M" pitchFamily="18" charset="-127"/>
            </a:endParaRPr>
          </a:p>
          <a:p>
            <a:pPr defTabSz="914400"/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-   </a:t>
            </a: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경연대회장과 바로 연결</a:t>
            </a:r>
            <a:endParaRPr lang="en-US" altLang="ko-KR" sz="1400" b="1" spc="-120" dirty="0" smtClean="0">
              <a:gradFill>
                <a:gsLst>
                  <a:gs pos="0">
                    <a:prstClr val="white"/>
                  </a:gs>
                  <a:gs pos="88000">
                    <a:prstClr val="white"/>
                  </a:gs>
                  <a:gs pos="100000">
                    <a:prstClr val="white"/>
                  </a:gs>
                </a:gsLst>
                <a:path path="rect">
                  <a:fillToRect l="50000" t="50000" r="50000" b="50000"/>
                </a:path>
              </a:gradFill>
              <a:latin typeface="Cre고딕 M" pitchFamily="18" charset="-127"/>
              <a:ea typeface="Cre고딕 M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경연대회 행사차량</a:t>
            </a:r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(</a:t>
            </a: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대형버스</a:t>
            </a:r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)</a:t>
            </a: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만 출입가능</a:t>
            </a:r>
            <a:endParaRPr lang="en-US" altLang="ko-KR" sz="1400" b="1" spc="-120" dirty="0" smtClean="0">
              <a:gradFill>
                <a:gsLst>
                  <a:gs pos="0">
                    <a:prstClr val="white"/>
                  </a:gs>
                  <a:gs pos="88000">
                    <a:prstClr val="white"/>
                  </a:gs>
                  <a:gs pos="100000">
                    <a:prstClr val="white"/>
                  </a:gs>
                </a:gsLst>
                <a:path path="rect">
                  <a:fillToRect l="50000" t="50000" r="50000" b="50000"/>
                </a:path>
              </a:gradFill>
              <a:latin typeface="Cre고딕 M" pitchFamily="18" charset="-127"/>
              <a:ea typeface="Cre고딕 M" pitchFamily="18" charset="-127"/>
            </a:endParaRPr>
          </a:p>
          <a:p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-   </a:t>
            </a: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교통통제</a:t>
            </a:r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&amp;</a:t>
            </a:r>
            <a:r>
              <a:rPr lang="ko-KR" altLang="en-US" sz="1400" b="1" spc="-120" dirty="0" err="1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입장시</a:t>
            </a: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  노랑색 입장권</a:t>
            </a:r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(</a:t>
            </a: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비표</a:t>
            </a:r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) </a:t>
            </a: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보여주세요</a:t>
            </a:r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.</a:t>
            </a:r>
            <a:endParaRPr lang="en-US" altLang="ko-KR" sz="1400" b="1" spc="-120" dirty="0" smtClean="0">
              <a:gradFill>
                <a:gsLst>
                  <a:gs pos="0">
                    <a:prstClr val="white"/>
                  </a:gs>
                  <a:gs pos="88000">
                    <a:prstClr val="white"/>
                  </a:gs>
                  <a:gs pos="100000">
                    <a:prstClr val="white"/>
                  </a:gs>
                </a:gsLst>
                <a:path path="rect">
                  <a:fillToRect l="50000" t="50000" r="50000" b="50000"/>
                </a:path>
              </a:gradFill>
              <a:latin typeface="Cre고딕 M" pitchFamily="18" charset="-127"/>
              <a:ea typeface="Cre고딕 M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주차는 불가능하며</a:t>
            </a:r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, </a:t>
            </a: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즉시 </a:t>
            </a:r>
            <a:r>
              <a:rPr lang="ko-KR" altLang="en-US" sz="1400" b="1" spc="-120" dirty="0" err="1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견인조치함</a:t>
            </a:r>
            <a:endParaRPr lang="en-US" altLang="ko-KR" sz="1400" b="1" spc="-120" dirty="0" smtClean="0">
              <a:gradFill>
                <a:gsLst>
                  <a:gs pos="0">
                    <a:prstClr val="white"/>
                  </a:gs>
                  <a:gs pos="88000">
                    <a:prstClr val="white"/>
                  </a:gs>
                  <a:gs pos="100000">
                    <a:prstClr val="white"/>
                  </a:gs>
                </a:gsLst>
                <a:path path="rect">
                  <a:fillToRect l="50000" t="50000" r="50000" b="50000"/>
                </a:path>
              </a:gradFill>
              <a:latin typeface="Cre고딕 M" pitchFamily="18" charset="-127"/>
              <a:ea typeface="Cre고딕 M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인원하차 후 대형버스는 </a:t>
            </a:r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‘A</a:t>
            </a: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주차장</a:t>
            </a:r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’</a:t>
            </a: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 이용바랍니다</a:t>
            </a:r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. </a:t>
            </a:r>
          </a:p>
          <a:p>
            <a:pPr marL="285750" indent="-285750">
              <a:buFontTx/>
              <a:buChar char="-"/>
            </a:pPr>
            <a:endParaRPr lang="en-US" altLang="ko-KR" sz="1400" b="1" spc="-120" dirty="0">
              <a:gradFill>
                <a:gsLst>
                  <a:gs pos="0">
                    <a:prstClr val="white"/>
                  </a:gs>
                  <a:gs pos="88000">
                    <a:prstClr val="white"/>
                  </a:gs>
                  <a:gs pos="100000">
                    <a:prstClr val="white"/>
                  </a:gs>
                </a:gsLst>
                <a:path path="rect">
                  <a:fillToRect l="50000" t="50000" r="50000" b="50000"/>
                </a:path>
              </a:gradFill>
              <a:latin typeface="Cre고딕 M" pitchFamily="18" charset="-127"/>
              <a:ea typeface="Cre고딕 M" pitchFamily="18" charset="-127"/>
            </a:endParaRPr>
          </a:p>
          <a:p>
            <a:r>
              <a:rPr lang="ko-KR" altLang="en-US" sz="1400" b="1" spc="-120" dirty="0" err="1" smtClean="0">
                <a:solidFill>
                  <a:srgbClr val="FFFF00"/>
                </a:solidFill>
                <a:latin typeface="Cre고딕 M" pitchFamily="18" charset="-127"/>
                <a:ea typeface="Cre고딕 M" pitchFamily="18" charset="-127"/>
              </a:rPr>
              <a:t>네비게이션</a:t>
            </a:r>
            <a:r>
              <a:rPr lang="ko-KR" altLang="en-US" sz="1400" b="1" spc="-120" dirty="0" smtClean="0">
                <a:solidFill>
                  <a:srgbClr val="FFFF00"/>
                </a:solidFill>
                <a:latin typeface="Cre고딕 M" pitchFamily="18" charset="-127"/>
                <a:ea typeface="Cre고딕 M" pitchFamily="18" charset="-127"/>
              </a:rPr>
              <a:t> </a:t>
            </a:r>
            <a:r>
              <a:rPr lang="ko-KR" altLang="en-US" sz="1400" b="1" spc="-120" dirty="0" err="1" smtClean="0">
                <a:solidFill>
                  <a:srgbClr val="FFFF00"/>
                </a:solidFill>
                <a:latin typeface="Cre고딕 M" pitchFamily="18" charset="-127"/>
                <a:ea typeface="Cre고딕 M" pitchFamily="18" charset="-127"/>
              </a:rPr>
              <a:t>검색시</a:t>
            </a:r>
            <a:r>
              <a:rPr lang="ko-KR" altLang="en-US" sz="1400" b="1" spc="-120" dirty="0" smtClean="0">
                <a:solidFill>
                  <a:srgbClr val="FFFF00"/>
                </a:solidFill>
                <a:latin typeface="Cre고딕 M" pitchFamily="18" charset="-127"/>
                <a:ea typeface="Cre고딕 M" pitchFamily="18" charset="-127"/>
              </a:rPr>
              <a:t>  </a:t>
            </a:r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: </a:t>
            </a:r>
            <a:r>
              <a:rPr lang="ko-KR" altLang="en-US" sz="1400" b="1" spc="-1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re고딕 M" pitchFamily="18" charset="-127"/>
                <a:ea typeface="Cre고딕 M" pitchFamily="18" charset="-127"/>
              </a:rPr>
              <a:t>충북보건환경연구원</a:t>
            </a:r>
            <a:endParaRPr lang="en-US" altLang="ko-KR" sz="1400" b="1" spc="-120" dirty="0" smtClean="0">
              <a:solidFill>
                <a:schemeClr val="tx1">
                  <a:lumMod val="95000"/>
                  <a:lumOff val="5000"/>
                </a:schemeClr>
              </a:solidFill>
              <a:latin typeface="Cre고딕 M" pitchFamily="18" charset="-127"/>
              <a:ea typeface="Cre고딕 M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충북 청원군 </a:t>
            </a:r>
            <a:r>
              <a:rPr lang="ko-KR" altLang="en-US" sz="1400" b="1" spc="-120" dirty="0" err="1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오송읍</a:t>
            </a: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 만수리 </a:t>
            </a:r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643</a:t>
            </a:r>
            <a:r>
              <a:rPr lang="ko-KR" altLang="en-US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번지 검색하세요</a:t>
            </a:r>
            <a:r>
              <a:rPr lang="en-US" altLang="ko-KR" sz="1400" b="1" spc="-120" dirty="0" smtClean="0">
                <a:gradFill>
                  <a:gsLst>
                    <a:gs pos="0">
                      <a:prstClr val="white"/>
                    </a:gs>
                    <a:gs pos="88000">
                      <a:prstClr val="white"/>
                    </a:gs>
                    <a:gs pos="100000">
                      <a:prstClr val="white"/>
                    </a:gs>
                  </a:gsLst>
                  <a:path path="rect">
                    <a:fillToRect l="50000" t="50000" r="50000" b="50000"/>
                  </a:path>
                </a:gradFill>
                <a:latin typeface="Cre고딕 M" pitchFamily="18" charset="-127"/>
                <a:ea typeface="Cre고딕 M" pitchFamily="18" charset="-127"/>
              </a:rPr>
              <a:t>.</a:t>
            </a:r>
            <a:endParaRPr lang="en-US" altLang="ko-KR" sz="1400" b="1" spc="-120" dirty="0" smtClean="0">
              <a:gradFill>
                <a:gsLst>
                  <a:gs pos="0">
                    <a:prstClr val="white"/>
                  </a:gs>
                  <a:gs pos="88000">
                    <a:prstClr val="white"/>
                  </a:gs>
                  <a:gs pos="100000">
                    <a:prstClr val="white"/>
                  </a:gs>
                </a:gsLst>
                <a:path path="rect">
                  <a:fillToRect l="50000" t="50000" r="50000" b="50000"/>
                </a:path>
              </a:gradFill>
              <a:latin typeface="Cre고딕 M" pitchFamily="18" charset="-127"/>
              <a:ea typeface="Cre고딕 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5408" y="851729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2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※</a:t>
            </a:r>
            <a:r>
              <a:rPr kumimoji="1" lang="ko-KR" altLang="en-US" sz="12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박람회주소 </a:t>
            </a:r>
            <a:r>
              <a:rPr kumimoji="1" lang="en-US" altLang="ko-KR" sz="12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: </a:t>
            </a:r>
            <a:r>
              <a:rPr kumimoji="1" lang="ko-KR" altLang="en-US" sz="12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충북청원군 </a:t>
            </a:r>
            <a:r>
              <a:rPr kumimoji="1" lang="ko-KR" altLang="en-US" sz="1200" dirty="0" err="1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오송읍</a:t>
            </a:r>
            <a:r>
              <a:rPr kumimoji="1" lang="ko-KR" altLang="en-US" sz="12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 연제리 </a:t>
            </a:r>
            <a:r>
              <a:rPr kumimoji="1" lang="en-US" altLang="ko-KR" sz="12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655</a:t>
            </a:r>
            <a:r>
              <a:rPr kumimoji="1" lang="ko-KR" altLang="en-US" sz="12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번지 </a:t>
            </a:r>
            <a:endParaRPr kumimoji="1" lang="en-US" altLang="ko-KR" sz="1200" dirty="0" smtClean="0">
              <a:gradFill>
                <a:gsLst>
                  <a:gs pos="100000">
                    <a:prstClr val="black"/>
                  </a:gs>
                  <a:gs pos="10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Cre고딕 M" pitchFamily="18" charset="-127"/>
              <a:ea typeface="Cre고딕 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59" y="68049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2) </a:t>
            </a:r>
            <a:r>
              <a:rPr kumimoji="1" lang="ko-KR" altLang="en-US" sz="16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단체 대형버스 </a:t>
            </a:r>
            <a:r>
              <a:rPr lang="ko-KR" altLang="en-US" sz="1600" spc="-100" dirty="0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차량 </a:t>
            </a:r>
            <a:r>
              <a:rPr lang="ko-KR" altLang="en-US" sz="1600" spc="-100" dirty="0" smtClean="0">
                <a:gradFill>
                  <a:gsLst>
                    <a:gs pos="0">
                      <a:prstClr val="black"/>
                    </a:gs>
                    <a:gs pos="50000">
                      <a:prstClr val="black"/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동선</a:t>
            </a:r>
            <a:endParaRPr kumimoji="1" lang="en-US" altLang="ko-KR" sz="1600" dirty="0" smtClean="0">
              <a:gradFill>
                <a:gsLst>
                  <a:gs pos="100000">
                    <a:prstClr val="black"/>
                  </a:gs>
                  <a:gs pos="10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Cre고딕 M" pitchFamily="18" charset="-127"/>
              <a:ea typeface="Cre고딕 M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 flipH="1" flipV="1">
            <a:off x="7524328" y="6237312"/>
            <a:ext cx="1547664" cy="576064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V="1">
            <a:off x="7524328" y="4941168"/>
            <a:ext cx="504056" cy="1296144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endCxn id="40" idx="5"/>
          </p:cNvCxnSpPr>
          <p:nvPr/>
        </p:nvCxnSpPr>
        <p:spPr>
          <a:xfrm flipH="1" flipV="1">
            <a:off x="6975661" y="4502768"/>
            <a:ext cx="1052723" cy="43840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자유형 11"/>
          <p:cNvSpPr/>
          <p:nvPr/>
        </p:nvSpPr>
        <p:spPr>
          <a:xfrm>
            <a:off x="4527037" y="2996952"/>
            <a:ext cx="1214446" cy="727276"/>
          </a:xfrm>
          <a:custGeom>
            <a:avLst/>
            <a:gdLst>
              <a:gd name="connsiteX0" fmla="*/ 330679 w 1298275"/>
              <a:gd name="connsiteY0" fmla="*/ 20128 h 1006414"/>
              <a:gd name="connsiteX1" fmla="*/ 106392 w 1298275"/>
              <a:gd name="connsiteY1" fmla="*/ 615351 h 1006414"/>
              <a:gd name="connsiteX2" fmla="*/ 969033 w 1298275"/>
              <a:gd name="connsiteY2" fmla="*/ 986286 h 1006414"/>
              <a:gd name="connsiteX3" fmla="*/ 1193320 w 1298275"/>
              <a:gd name="connsiteY3" fmla="*/ 494581 h 1006414"/>
              <a:gd name="connsiteX4" fmla="*/ 330679 w 1298275"/>
              <a:gd name="connsiteY4" fmla="*/ 20128 h 100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275" h="1006414">
                <a:moveTo>
                  <a:pt x="330679" y="20128"/>
                </a:moveTo>
                <a:cubicBezTo>
                  <a:pt x="149524" y="40256"/>
                  <a:pt x="0" y="454325"/>
                  <a:pt x="106392" y="615351"/>
                </a:cubicBezTo>
                <a:cubicBezTo>
                  <a:pt x="212784" y="776377"/>
                  <a:pt x="787878" y="1006414"/>
                  <a:pt x="969033" y="986286"/>
                </a:cubicBezTo>
                <a:cubicBezTo>
                  <a:pt x="1150188" y="966158"/>
                  <a:pt x="1298275" y="655607"/>
                  <a:pt x="1193320" y="494581"/>
                </a:cubicBezTo>
                <a:cubicBezTo>
                  <a:pt x="1088365" y="333555"/>
                  <a:pt x="511834" y="0"/>
                  <a:pt x="330679" y="20128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B </a:t>
            </a:r>
            <a:r>
              <a:rPr lang="ko-KR" altLang="en-US" sz="12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주차장</a:t>
            </a:r>
          </a:p>
        </p:txBody>
      </p:sp>
      <p:sp>
        <p:nvSpPr>
          <p:cNvPr id="13" name="자유형 12"/>
          <p:cNvSpPr/>
          <p:nvPr/>
        </p:nvSpPr>
        <p:spPr>
          <a:xfrm rot="21293830">
            <a:off x="4889373" y="2329591"/>
            <a:ext cx="1217248" cy="714000"/>
          </a:xfrm>
          <a:custGeom>
            <a:avLst/>
            <a:gdLst>
              <a:gd name="connsiteX0" fmla="*/ 234351 w 1364411"/>
              <a:gd name="connsiteY0" fmla="*/ 12939 h 923025"/>
              <a:gd name="connsiteX1" fmla="*/ 130834 w 1364411"/>
              <a:gd name="connsiteY1" fmla="*/ 452886 h 923025"/>
              <a:gd name="connsiteX2" fmla="*/ 1019355 w 1364411"/>
              <a:gd name="connsiteY2" fmla="*/ 910086 h 923025"/>
              <a:gd name="connsiteX3" fmla="*/ 1235015 w 1364411"/>
              <a:gd name="connsiteY3" fmla="*/ 375249 h 923025"/>
              <a:gd name="connsiteX4" fmla="*/ 234351 w 1364411"/>
              <a:gd name="connsiteY4" fmla="*/ 12939 h 92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411" h="923025">
                <a:moveTo>
                  <a:pt x="234351" y="12939"/>
                </a:moveTo>
                <a:cubicBezTo>
                  <a:pt x="50321" y="25878"/>
                  <a:pt x="0" y="303362"/>
                  <a:pt x="130834" y="452886"/>
                </a:cubicBezTo>
                <a:cubicBezTo>
                  <a:pt x="261668" y="602410"/>
                  <a:pt x="835325" y="923025"/>
                  <a:pt x="1019355" y="910086"/>
                </a:cubicBezTo>
                <a:cubicBezTo>
                  <a:pt x="1203385" y="897147"/>
                  <a:pt x="1364411" y="526211"/>
                  <a:pt x="1235015" y="375249"/>
                </a:cubicBezTo>
                <a:cubicBezTo>
                  <a:pt x="1105619" y="224287"/>
                  <a:pt x="418381" y="0"/>
                  <a:pt x="234351" y="12939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A </a:t>
            </a:r>
            <a:r>
              <a:rPr lang="ko-KR" altLang="en-US" sz="14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주차장</a:t>
            </a:r>
          </a:p>
        </p:txBody>
      </p:sp>
      <p:sp>
        <p:nvSpPr>
          <p:cNvPr id="14" name="자유형 13"/>
          <p:cNvSpPr/>
          <p:nvPr/>
        </p:nvSpPr>
        <p:spPr>
          <a:xfrm>
            <a:off x="1259632" y="5085184"/>
            <a:ext cx="1214446" cy="864604"/>
          </a:xfrm>
          <a:custGeom>
            <a:avLst/>
            <a:gdLst>
              <a:gd name="connsiteX0" fmla="*/ 4313 w 1397478"/>
              <a:gd name="connsiteY0" fmla="*/ 554966 h 1213448"/>
              <a:gd name="connsiteX1" fmla="*/ 599535 w 1397478"/>
              <a:gd name="connsiteY1" fmla="*/ 1210573 h 1213448"/>
              <a:gd name="connsiteX2" fmla="*/ 1393165 w 1397478"/>
              <a:gd name="connsiteY2" fmla="*/ 537713 h 1213448"/>
              <a:gd name="connsiteX3" fmla="*/ 625414 w 1397478"/>
              <a:gd name="connsiteY3" fmla="*/ 2875 h 1213448"/>
              <a:gd name="connsiteX4" fmla="*/ 4313 w 1397478"/>
              <a:gd name="connsiteY4" fmla="*/ 554966 h 121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478" h="1213448">
                <a:moveTo>
                  <a:pt x="4313" y="554966"/>
                </a:moveTo>
                <a:cubicBezTo>
                  <a:pt x="0" y="756249"/>
                  <a:pt x="368060" y="1213448"/>
                  <a:pt x="599535" y="1210573"/>
                </a:cubicBezTo>
                <a:cubicBezTo>
                  <a:pt x="831010" y="1207698"/>
                  <a:pt x="1388852" y="738996"/>
                  <a:pt x="1393165" y="537713"/>
                </a:cubicBezTo>
                <a:cubicBezTo>
                  <a:pt x="1397478" y="336430"/>
                  <a:pt x="858327" y="0"/>
                  <a:pt x="625414" y="2875"/>
                </a:cubicBezTo>
                <a:cubicBezTo>
                  <a:pt x="392501" y="5750"/>
                  <a:pt x="8626" y="353683"/>
                  <a:pt x="4313" y="554966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C </a:t>
            </a:r>
            <a:r>
              <a:rPr lang="ko-KR" altLang="en-US" sz="12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주차장</a:t>
            </a:r>
            <a:endParaRPr lang="en-US" altLang="ko-KR" sz="1200" b="1" dirty="0" smtClean="0">
              <a:solidFill>
                <a:srgbClr val="0000FF"/>
              </a:solidFill>
              <a:latin typeface="Cre고딕 M" pitchFamily="18" charset="-127"/>
              <a:ea typeface="Cre고딕 M" pitchFamily="18" charset="-127"/>
            </a:endParaRPr>
          </a:p>
        </p:txBody>
      </p:sp>
      <p:sp>
        <p:nvSpPr>
          <p:cNvPr id="16" name="자유형 15"/>
          <p:cNvSpPr/>
          <p:nvPr/>
        </p:nvSpPr>
        <p:spPr>
          <a:xfrm>
            <a:off x="467544" y="3803503"/>
            <a:ext cx="1437737" cy="1497705"/>
          </a:xfrm>
          <a:custGeom>
            <a:avLst/>
            <a:gdLst>
              <a:gd name="connsiteX0" fmla="*/ 386751 w 1437737"/>
              <a:gd name="connsiteY0" fmla="*/ 53196 h 1732472"/>
              <a:gd name="connsiteX1" fmla="*/ 964721 w 1437737"/>
              <a:gd name="connsiteY1" fmla="*/ 268857 h 1732472"/>
              <a:gd name="connsiteX2" fmla="*/ 861204 w 1437737"/>
              <a:gd name="connsiteY2" fmla="*/ 467264 h 1732472"/>
              <a:gd name="connsiteX3" fmla="*/ 1387416 w 1437737"/>
              <a:gd name="connsiteY3" fmla="*/ 726057 h 1732472"/>
              <a:gd name="connsiteX4" fmla="*/ 559280 w 1437737"/>
              <a:gd name="connsiteY4" fmla="*/ 1649083 h 1732472"/>
              <a:gd name="connsiteX5" fmla="*/ 76200 w 1437737"/>
              <a:gd name="connsiteY5" fmla="*/ 1226389 h 1732472"/>
              <a:gd name="connsiteX6" fmla="*/ 102080 w 1437737"/>
              <a:gd name="connsiteY6" fmla="*/ 588034 h 1732472"/>
              <a:gd name="connsiteX7" fmla="*/ 386751 w 1437737"/>
              <a:gd name="connsiteY7" fmla="*/ 53196 h 173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7737" h="1732472">
                <a:moveTo>
                  <a:pt x="386751" y="53196"/>
                </a:moveTo>
                <a:cubicBezTo>
                  <a:pt x="530525" y="0"/>
                  <a:pt x="885646" y="199846"/>
                  <a:pt x="964721" y="268857"/>
                </a:cubicBezTo>
                <a:cubicBezTo>
                  <a:pt x="1043796" y="337868"/>
                  <a:pt x="790755" y="391064"/>
                  <a:pt x="861204" y="467264"/>
                </a:cubicBezTo>
                <a:cubicBezTo>
                  <a:pt x="931653" y="543464"/>
                  <a:pt x="1437737" y="529087"/>
                  <a:pt x="1387416" y="726057"/>
                </a:cubicBezTo>
                <a:cubicBezTo>
                  <a:pt x="1337095" y="923027"/>
                  <a:pt x="777816" y="1565694"/>
                  <a:pt x="559280" y="1649083"/>
                </a:cubicBezTo>
                <a:cubicBezTo>
                  <a:pt x="340744" y="1732472"/>
                  <a:pt x="152400" y="1403231"/>
                  <a:pt x="76200" y="1226389"/>
                </a:cubicBezTo>
                <a:cubicBezTo>
                  <a:pt x="0" y="1049548"/>
                  <a:pt x="53197" y="783566"/>
                  <a:pt x="102080" y="588034"/>
                </a:cubicBezTo>
                <a:cubicBezTo>
                  <a:pt x="150963" y="392502"/>
                  <a:pt x="242977" y="106392"/>
                  <a:pt x="386751" y="53196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D </a:t>
            </a:r>
            <a:r>
              <a:rPr lang="ko-KR" altLang="en-US" sz="1200" b="1" dirty="0" smtClean="0">
                <a:solidFill>
                  <a:srgbClr val="0000FF"/>
                </a:solidFill>
                <a:latin typeface="Cre고딕 M" pitchFamily="18" charset="-127"/>
                <a:ea typeface="Cre고딕 M" pitchFamily="18" charset="-127"/>
              </a:rPr>
              <a:t>주차장</a:t>
            </a:r>
            <a:endParaRPr lang="en-US" altLang="ko-KR" sz="1200" b="1" dirty="0" smtClean="0">
              <a:solidFill>
                <a:srgbClr val="0000FF"/>
              </a:solidFill>
              <a:latin typeface="Cre고딕 M" pitchFamily="18" charset="-127"/>
              <a:ea typeface="Cre고딕 M" pitchFamily="18" charset="-127"/>
            </a:endParaRPr>
          </a:p>
          <a:p>
            <a:pPr algn="ctr"/>
            <a:endParaRPr lang="ko-KR" altLang="en-US" sz="1100" b="1" dirty="0">
              <a:solidFill>
                <a:schemeClr val="tx1"/>
              </a:solidFill>
              <a:latin typeface="Cre고딕 M" pitchFamily="18" charset="-127"/>
              <a:ea typeface="Cre고딕 M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368" y="208736"/>
            <a:ext cx="593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무한도전 메이크업 콘테스트 </a:t>
            </a:r>
            <a:r>
              <a:rPr kumimoji="1" lang="en-US" altLang="ko-KR" sz="20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/ </a:t>
            </a:r>
            <a:r>
              <a:rPr kumimoji="1" lang="ko-KR" altLang="en-US" sz="2000" dirty="0" smtClean="0"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Cre고딕 M" pitchFamily="18" charset="-127"/>
                <a:ea typeface="Cre고딕 M" pitchFamily="18" charset="-127"/>
              </a:rPr>
              <a:t>차량진입 안내</a:t>
            </a:r>
            <a:endParaRPr kumimoji="1" lang="ko-KR" altLang="en-US" sz="2000" dirty="0">
              <a:gradFill>
                <a:gsLst>
                  <a:gs pos="100000">
                    <a:prstClr val="black"/>
                  </a:gs>
                  <a:gs pos="10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Cre고딕 M" pitchFamily="18" charset="-127"/>
              <a:ea typeface="Cre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480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149</Words>
  <Application>Microsoft Office PowerPoint</Application>
  <PresentationFormat>화면 슬라이드 쇼(4:3)</PresentationFormat>
  <Paragraphs>31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dell</dc:creator>
  <cp:lastModifiedBy>dell</cp:lastModifiedBy>
  <cp:revision>2</cp:revision>
  <cp:lastPrinted>2013-05-14T06:58:31Z</cp:lastPrinted>
  <dcterms:created xsi:type="dcterms:W3CDTF">2013-05-14T06:51:51Z</dcterms:created>
  <dcterms:modified xsi:type="dcterms:W3CDTF">2013-05-14T09:07:12Z</dcterms:modified>
</cp:coreProperties>
</file>